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730"/>
    <a:srgbClr val="BEE6FA"/>
    <a:srgbClr val="1F1F70"/>
    <a:srgbClr val="852F3B"/>
    <a:srgbClr val="531D25"/>
    <a:srgbClr val="C16C5B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7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48CE36-34F1-4706-CF36-08940F63A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4E7073-479A-0D37-E5CE-72503F688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636F0D-7C9C-65EA-3C0A-1ADF31C2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A1F4F6-4CB7-0A5C-1380-B7B0D7D0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BF429B-277D-A40A-B546-7B7FE1F4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3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E74A79-A633-8C38-C51C-AD24CCC0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4C7390-EDCB-1C91-FAB6-3BE98694D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D5C5C-19CD-CA17-342A-DEAA8945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5F7400-35DA-8175-C255-0524EF51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32E108-B8FA-0784-D5A1-57987E53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3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E622D0-CB59-A5AF-32C6-9E77924E0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56FDE8-F5E2-F73B-333C-B79F9000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4A0C16-6631-065B-6A0F-3909602E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5C3483-E7CE-52CD-834C-CA905547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ABB626-CE45-233B-DE58-0EE642D7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49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3490D-76F1-B248-31FE-5C909349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667362-8464-DB7E-FE7B-FEDC8259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148933-16EB-546D-7ABA-1744F5A6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A492E7-0289-F8FF-395C-9BC92719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0C5B8C-E21A-5354-8486-59A6B36E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1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C7237-53A8-41DD-8A2E-1535AAD2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8FE0FF-8020-0AC1-7E1B-27EFE7ADA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806E8-4290-3C10-5334-C6BE56A3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19E30D-EB21-FC80-E703-22E81380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EEB42C-973D-4246-CE4B-D24BC1ED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2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F4153D-0C2C-1602-9AF8-541571B4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A37F58-A731-BCB2-B9CF-472FE77A4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705204-021B-EB64-D0DA-0AF1105A8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702B9E-0F2C-D1F4-CEF2-438927DE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B0D1D7-654E-91C4-290D-0F2A45C7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E837E6-B425-C3FE-80F2-7F51A716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5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871BFC-4EF4-6E9D-7D03-2A5594E4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94DD62-819F-A823-52FC-6BBB4A66F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7150E9-2F0E-8466-51BD-60A765BA1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92C7E6-DC34-40C1-7674-F1757F5F0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DE9B1B-36A8-5AD1-676E-71105246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D956CC-ED59-4508-EE34-607D3221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B219F5-E409-5F8E-1588-7C828AB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3B6A06-5360-BD9B-A235-B1F9D04C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2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825AD-C4D4-DBA2-DD8C-B47DD523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AF7192-8865-5EE0-09C5-45983E2C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57C5B5-25FE-DA73-EAB6-F80AD839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06A254-3477-4E60-BCC4-2F3B783A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4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59E673A-02C0-5AD0-4BB2-7B2EA33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2571760-980F-EC85-9366-E5232D6D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FBAF2A-CBE9-901E-9BEC-8263CB2A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9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59624-65D0-7B39-29CB-4F389877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2C07F-0E55-39DB-326D-F06217172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2F4BB8-03EE-98FF-94E6-AD3D3C55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FBACCB-6650-548F-DAF8-3BDE6AB5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1E01BB-026A-5ECE-DB5E-1D453310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46A7C7-1FDF-AC97-8007-CD6EC2A1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2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B5B5C3-BAE7-E089-E5B9-DD50112F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9832B7-B75D-43C8-7000-3B03817C4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B1740F-1DF7-C8BE-F68E-A7760D4F8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725D11-2B70-28EC-A3CC-334E2D04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C7050F-BE1E-7978-E682-91D12277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BBFF02-BF50-7BD9-9956-42DA0123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8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56100A-77F0-A8CF-EBA7-A36BF466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BA2EFE-4EFF-70AF-CD9D-83359E8A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6370B-929D-884E-0B81-9D32F89E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DA24FD-6602-DD50-25C4-48A9333CE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7B001A-DE51-D759-B680-FDD413359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5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C9A937-6948-4899-973C-4334678DB592}"/>
              </a:ext>
            </a:extLst>
          </p:cNvPr>
          <p:cNvSpPr txBox="1"/>
          <p:nvPr/>
        </p:nvSpPr>
        <p:spPr>
          <a:xfrm>
            <a:off x="616526" y="2754507"/>
            <a:ext cx="184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　　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A06E3D-A0CE-48EB-8D7D-96471F3D11EF}"/>
              </a:ext>
            </a:extLst>
          </p:cNvPr>
          <p:cNvSpPr txBox="1"/>
          <p:nvPr/>
        </p:nvSpPr>
        <p:spPr>
          <a:xfrm flipH="1">
            <a:off x="344128" y="4398674"/>
            <a:ext cx="385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b="1" dirty="0"/>
          </a:p>
          <a:p>
            <a:endParaRPr kumimoji="1" lang="ja-JP" altLang="en-US" sz="1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75E053-57DA-4D5D-A74B-16AA424CF816}"/>
              </a:ext>
            </a:extLst>
          </p:cNvPr>
          <p:cNvSpPr txBox="1"/>
          <p:nvPr/>
        </p:nvSpPr>
        <p:spPr>
          <a:xfrm>
            <a:off x="4103180" y="9559969"/>
            <a:ext cx="2989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主催　特定非営利活動法人 文化資源活用協会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4FE69B-5CDC-80FE-6C26-74B1822CCD7D}"/>
              </a:ext>
            </a:extLst>
          </p:cNvPr>
          <p:cNvSpPr txBox="1"/>
          <p:nvPr/>
        </p:nvSpPr>
        <p:spPr>
          <a:xfrm>
            <a:off x="476689" y="985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70D0A0-4B05-9D95-5099-680D3B0E597D}"/>
              </a:ext>
            </a:extLst>
          </p:cNvPr>
          <p:cNvSpPr txBox="1"/>
          <p:nvPr/>
        </p:nvSpPr>
        <p:spPr>
          <a:xfrm>
            <a:off x="831273" y="17486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FBB085-1A84-5FEF-C1FF-05A51C8A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46" y="-3553"/>
            <a:ext cx="7684365" cy="109127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70336E-7731-BB85-10CF-ED1422AFC16A}"/>
              </a:ext>
            </a:extLst>
          </p:cNvPr>
          <p:cNvSpPr txBox="1"/>
          <p:nvPr/>
        </p:nvSpPr>
        <p:spPr>
          <a:xfrm>
            <a:off x="5953331" y="354391"/>
            <a:ext cx="738664" cy="28238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ふれあい工房</a:t>
            </a:r>
            <a:endParaRPr kumimoji="1" lang="en-US" altLang="ja-JP" sz="3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EA35B7-1823-D493-0852-0FF551F72A5C}"/>
              </a:ext>
            </a:extLst>
          </p:cNvPr>
          <p:cNvSpPr txBox="1"/>
          <p:nvPr/>
        </p:nvSpPr>
        <p:spPr>
          <a:xfrm>
            <a:off x="4798160" y="688313"/>
            <a:ext cx="1107996" cy="6158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須玉陶芸部作品展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5972041-E547-A57D-346B-17E7B104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7" y="8354238"/>
            <a:ext cx="1834371" cy="117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F98F553-0D69-0364-81F2-1AC7866E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975" y="8276036"/>
            <a:ext cx="1765202" cy="128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A48A1FE-0730-6F5F-5822-5FDCE4E50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464" y="4102920"/>
            <a:ext cx="1750958" cy="1163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CD060C9-0F7C-05CA-6466-78A0AF113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120" y="8284079"/>
            <a:ext cx="1967682" cy="127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089140C-A7F8-19D7-B3C6-8946BEAEE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530" y="6918369"/>
            <a:ext cx="1895621" cy="1277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01C768-33A4-D366-663F-7667BBE2BA93}"/>
              </a:ext>
            </a:extLst>
          </p:cNvPr>
          <p:cNvSpPr txBox="1"/>
          <p:nvPr/>
        </p:nvSpPr>
        <p:spPr>
          <a:xfrm>
            <a:off x="370820" y="6051699"/>
            <a:ext cx="34612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津金学校</a:t>
            </a:r>
            <a:r>
              <a:rPr kumimoji="1" lang="en-US" altLang="ja-JP" dirty="0">
                <a:solidFill>
                  <a:schemeClr val="bg1"/>
                </a:solidFill>
              </a:rPr>
              <a:t>1F</a:t>
            </a:r>
            <a:r>
              <a:rPr kumimoji="1" lang="ja-JP" altLang="en-US" dirty="0">
                <a:solidFill>
                  <a:schemeClr val="bg1"/>
                </a:solidFill>
              </a:rPr>
              <a:t>ギャラリー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入館料大人</a:t>
            </a:r>
            <a:r>
              <a:rPr lang="en-US" altLang="ja-JP" sz="1200" dirty="0">
                <a:solidFill>
                  <a:schemeClr val="bg1"/>
                </a:solidFill>
              </a:rPr>
              <a:t>200</a:t>
            </a:r>
            <a:r>
              <a:rPr lang="ja-JP" altLang="en-US" sz="1200" dirty="0">
                <a:solidFill>
                  <a:schemeClr val="bg1"/>
                </a:solidFill>
              </a:rPr>
              <a:t>円 小中高生</a:t>
            </a:r>
            <a:r>
              <a:rPr lang="en-US" altLang="ja-JP" sz="1200" dirty="0">
                <a:solidFill>
                  <a:schemeClr val="bg1"/>
                </a:solidFill>
              </a:rPr>
              <a:t>100</a:t>
            </a:r>
            <a:r>
              <a:rPr lang="ja-JP" altLang="en-US" sz="1200" dirty="0">
                <a:solidFill>
                  <a:schemeClr val="bg1"/>
                </a:solidFill>
              </a:rPr>
              <a:t>円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北杜市須玉町下津金</a:t>
            </a:r>
            <a:r>
              <a:rPr lang="en-US" altLang="ja-JP" sz="1200" dirty="0">
                <a:solidFill>
                  <a:schemeClr val="bg1"/>
                </a:solidFill>
              </a:rPr>
              <a:t>2963</a:t>
            </a:r>
          </a:p>
          <a:p>
            <a:r>
              <a:rPr kumimoji="1" lang="en-US" altLang="ja-JP" sz="1200" dirty="0">
                <a:solidFill>
                  <a:schemeClr val="bg1"/>
                </a:solidFill>
              </a:rPr>
              <a:t>TEL0551-20-7100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9</a:t>
            </a:r>
            <a:r>
              <a:rPr lang="ja-JP" altLang="en-US" sz="1200" dirty="0">
                <a:solidFill>
                  <a:schemeClr val="bg1"/>
                </a:solidFill>
              </a:rPr>
              <a:t>：</a:t>
            </a:r>
            <a:r>
              <a:rPr lang="en-US" altLang="ja-JP" sz="1200" dirty="0">
                <a:solidFill>
                  <a:schemeClr val="bg1"/>
                </a:solidFill>
              </a:rPr>
              <a:t>00</a:t>
            </a:r>
            <a:r>
              <a:rPr lang="ja-JP" altLang="en-US" sz="1200" dirty="0">
                <a:solidFill>
                  <a:schemeClr val="bg1"/>
                </a:solidFill>
              </a:rPr>
              <a:t>～</a:t>
            </a:r>
            <a:r>
              <a:rPr lang="en-US" altLang="ja-JP" sz="1200" dirty="0">
                <a:solidFill>
                  <a:schemeClr val="bg1"/>
                </a:solidFill>
              </a:rPr>
              <a:t>17</a:t>
            </a:r>
            <a:r>
              <a:rPr lang="ja-JP" altLang="en-US" sz="1200" dirty="0">
                <a:solidFill>
                  <a:schemeClr val="bg1"/>
                </a:solidFill>
              </a:rPr>
              <a:t>：</a:t>
            </a:r>
            <a:r>
              <a:rPr lang="en-US" altLang="ja-JP" sz="1200" dirty="0">
                <a:solidFill>
                  <a:schemeClr val="bg1"/>
                </a:solidFill>
              </a:rPr>
              <a:t>00</a:t>
            </a:r>
            <a:r>
              <a:rPr lang="ja-JP" altLang="en-US" sz="1200" dirty="0">
                <a:solidFill>
                  <a:schemeClr val="bg1"/>
                </a:solidFill>
              </a:rPr>
              <a:t>（水曜日休館）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F32F4D-6825-829F-EEB9-0140BF90A508}"/>
              </a:ext>
            </a:extLst>
          </p:cNvPr>
          <p:cNvSpPr txBox="1"/>
          <p:nvPr/>
        </p:nvSpPr>
        <p:spPr>
          <a:xfrm>
            <a:off x="5203596" y="7806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D7545B9-AEFB-AF84-4732-C79CAF44EB30}"/>
              </a:ext>
            </a:extLst>
          </p:cNvPr>
          <p:cNvSpPr txBox="1"/>
          <p:nvPr/>
        </p:nvSpPr>
        <p:spPr>
          <a:xfrm>
            <a:off x="5388327" y="7058784"/>
            <a:ext cx="1834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土と遊ぶ　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ひとつひとつに思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いを込めて「かた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ち」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にしました。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　　　内藤八千代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</a:rPr>
              <a:t>　　　桜井早苗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90D207-D4FD-BA60-D15E-479A97E09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157" y="3314187"/>
            <a:ext cx="1389357" cy="17835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FC66B6E-671C-F41A-ED62-719D3DDF9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4690">
            <a:off x="498026" y="9674659"/>
            <a:ext cx="576995" cy="85480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0AA5338-65BA-8746-518C-3D3CE51595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482" y="552436"/>
            <a:ext cx="898092" cy="140701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138977-F9EB-7427-21C9-C7F2EF0FB666}"/>
              </a:ext>
            </a:extLst>
          </p:cNvPr>
          <p:cNvSpPr txBox="1"/>
          <p:nvPr/>
        </p:nvSpPr>
        <p:spPr>
          <a:xfrm>
            <a:off x="3166018" y="9843779"/>
            <a:ext cx="407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主催　津金学校　特定非営利活動法人 文化資源活用協会</a:t>
            </a:r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協力　ふれあい工房須玉陶芸部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9D0C20-C181-CCBC-1452-7A7683A04FB5}"/>
              </a:ext>
            </a:extLst>
          </p:cNvPr>
          <p:cNvSpPr txBox="1"/>
          <p:nvPr/>
        </p:nvSpPr>
        <p:spPr>
          <a:xfrm>
            <a:off x="4757505" y="700211"/>
            <a:ext cx="1107996" cy="61580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須玉陶芸部作品展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0BF575-C988-0A0B-5047-5CAEA100C599}"/>
              </a:ext>
            </a:extLst>
          </p:cNvPr>
          <p:cNvSpPr txBox="1"/>
          <p:nvPr/>
        </p:nvSpPr>
        <p:spPr>
          <a:xfrm>
            <a:off x="5921276" y="365491"/>
            <a:ext cx="738664" cy="28238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ふれあい工房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25D51F-7099-0084-B744-16D0BA3D7DCB}"/>
              </a:ext>
            </a:extLst>
          </p:cNvPr>
          <p:cNvSpPr txBox="1"/>
          <p:nvPr/>
        </p:nvSpPr>
        <p:spPr>
          <a:xfrm>
            <a:off x="370820" y="3773739"/>
            <a:ext cx="30444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2024</a:t>
            </a:r>
          </a:p>
          <a:p>
            <a:r>
              <a:rPr lang="en-US" altLang="ja-JP" sz="4800" b="1" dirty="0">
                <a:solidFill>
                  <a:schemeClr val="bg1"/>
                </a:solidFill>
              </a:rPr>
              <a:t>4</a:t>
            </a:r>
            <a:r>
              <a:rPr lang="ja-JP" altLang="en-US" sz="2400" b="1" dirty="0">
                <a:solidFill>
                  <a:schemeClr val="bg1"/>
                </a:solidFill>
              </a:rPr>
              <a:t>月</a:t>
            </a:r>
            <a:r>
              <a:rPr lang="en-US" altLang="ja-JP" sz="4800" b="1" dirty="0">
                <a:solidFill>
                  <a:schemeClr val="bg1"/>
                </a:solidFill>
              </a:rPr>
              <a:t>13</a:t>
            </a:r>
            <a:r>
              <a:rPr lang="ja-JP" altLang="en-US" sz="2400" b="1" dirty="0">
                <a:solidFill>
                  <a:schemeClr val="bg1"/>
                </a:solidFill>
              </a:rPr>
              <a:t>日（土）</a:t>
            </a:r>
            <a:endParaRPr lang="en-US" altLang="ja-JP" sz="2400" b="1" dirty="0">
              <a:solidFill>
                <a:schemeClr val="bg1"/>
              </a:solidFill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</a:rPr>
              <a:t>　～</a:t>
            </a:r>
            <a:r>
              <a:rPr kumimoji="1" lang="en-US" altLang="ja-JP" sz="4800" b="1" dirty="0">
                <a:solidFill>
                  <a:schemeClr val="bg1"/>
                </a:solidFill>
              </a:rPr>
              <a:t>5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月</a:t>
            </a:r>
            <a:r>
              <a:rPr kumimoji="1" lang="en-US" altLang="ja-JP" sz="4800" b="1" dirty="0">
                <a:solidFill>
                  <a:schemeClr val="bg1"/>
                </a:solidFill>
              </a:rPr>
              <a:t>7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日（火）</a:t>
            </a:r>
          </a:p>
        </p:txBody>
      </p:sp>
    </p:spTree>
    <p:extLst>
      <p:ext uri="{BB962C8B-B14F-4D97-AF65-F5344CB8AC3E}">
        <p14:creationId xmlns:p14="http://schemas.microsoft.com/office/powerpoint/2010/main" val="389225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103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HGP明朝B</vt:lpstr>
      <vt:lpstr>HG丸ｺﾞｼｯｸM-PRO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津金 学校</dc:creator>
  <cp:lastModifiedBy>学校 津金</cp:lastModifiedBy>
  <cp:revision>43</cp:revision>
  <cp:lastPrinted>2024-03-12T00:20:33Z</cp:lastPrinted>
  <dcterms:created xsi:type="dcterms:W3CDTF">2021-12-21T06:49:00Z</dcterms:created>
  <dcterms:modified xsi:type="dcterms:W3CDTF">2024-03-12T00:22:44Z</dcterms:modified>
</cp:coreProperties>
</file>