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6FA"/>
    <a:srgbClr val="1F1F70"/>
    <a:srgbClr val="852F3B"/>
    <a:srgbClr val="C91730"/>
    <a:srgbClr val="531D25"/>
    <a:srgbClr val="C16C5B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3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sugane.j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3D1140-6A89-4AE3-A843-063FBF18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559675" cy="106918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3FE40-833E-4705-B397-EFD323CC9DCE}"/>
              </a:ext>
            </a:extLst>
          </p:cNvPr>
          <p:cNvSpPr txBox="1"/>
          <p:nvPr/>
        </p:nvSpPr>
        <p:spPr>
          <a:xfrm>
            <a:off x="947057" y="128451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Seiwa</a:t>
            </a:r>
            <a:r>
              <a:rPr lang="en-US" altLang="ja-JP" dirty="0"/>
              <a:t> artist club in Osaka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FC37-7C33-4026-A49C-F17EF355B4BC}"/>
              </a:ext>
            </a:extLst>
          </p:cNvPr>
          <p:cNvSpPr txBox="1"/>
          <p:nvPr/>
        </p:nvSpPr>
        <p:spPr>
          <a:xfrm>
            <a:off x="2133599" y="696686"/>
            <a:ext cx="392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6">
                    <a:lumMod val="50000"/>
                  </a:schemeClr>
                </a:solidFill>
              </a:rPr>
              <a:t>山の絵画展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4AF61D-B024-4520-A513-73A2ADD675FF}"/>
              </a:ext>
            </a:extLst>
          </p:cNvPr>
          <p:cNvSpPr txBox="1"/>
          <p:nvPr/>
        </p:nvSpPr>
        <p:spPr>
          <a:xfrm>
            <a:off x="315686" y="4615543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2021</a:t>
            </a:r>
            <a:r>
              <a:rPr kumimoji="1" lang="ja-JP" altLang="en-US" b="1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endParaRPr kumimoji="1" lang="en-US" altLang="ja-JP" b="1" i="1" dirty="0">
              <a:ln w="6350">
                <a:solidFill>
                  <a:schemeClr val="bg1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3200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ja-JP" altLang="en-US" sz="3200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3200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3200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26</a:t>
            </a:r>
            <a:r>
              <a:rPr lang="ja-JP" altLang="en-US" i="1" dirty="0">
                <a:ln w="6350">
                  <a:solidFill>
                    <a:schemeClr val="bg1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ja-JP" altLang="en-US" i="1" dirty="0">
              <a:ln w="6350">
                <a:solidFill>
                  <a:schemeClr val="bg1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D31916-6416-4B5B-ADA4-0A86A0E53894}"/>
              </a:ext>
            </a:extLst>
          </p:cNvPr>
          <p:cNvSpPr txBox="1"/>
          <p:nvPr/>
        </p:nvSpPr>
        <p:spPr>
          <a:xfrm>
            <a:off x="4225636" y="6548459"/>
            <a:ext cx="32142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山梨県指定文化財</a:t>
            </a:r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津金学校</a:t>
            </a:r>
            <a:r>
              <a:rPr kumimoji="1"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ja-JP" altLang="en-US" sz="1400" dirty="0">
                <a:solidFill>
                  <a:schemeClr val="bg1"/>
                </a:solidFill>
              </a:rPr>
              <a:t>階展示室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北杜市三代校舎ふれあいの里　</a:t>
            </a:r>
            <a:endParaRPr lang="en-US" altLang="ja-JP" sz="1200" dirty="0">
              <a:solidFill>
                <a:schemeClr val="bg1"/>
              </a:solidFill>
            </a:endParaRPr>
          </a:p>
          <a:p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開館時間　９時～</a:t>
            </a:r>
            <a:r>
              <a:rPr lang="en-US" altLang="ja-JP" sz="1200" dirty="0">
                <a:solidFill>
                  <a:schemeClr val="bg1"/>
                </a:solidFill>
              </a:rPr>
              <a:t>17</a:t>
            </a:r>
            <a:r>
              <a:rPr lang="ja-JP" altLang="en-US" sz="1200" dirty="0">
                <a:solidFill>
                  <a:schemeClr val="bg1"/>
                </a:solidFill>
              </a:rPr>
              <a:t>時　（水曜日休館）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入場料　　　大人２００円　小中学生１００円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住　　所　　〒</a:t>
            </a:r>
            <a:r>
              <a:rPr kumimoji="1" lang="en-US" altLang="ja-JP" sz="1200" dirty="0">
                <a:solidFill>
                  <a:schemeClr val="bg1"/>
                </a:solidFill>
              </a:rPr>
              <a:t>407-0322</a:t>
            </a:r>
            <a:r>
              <a:rPr kumimoji="1" lang="ja-JP" altLang="en-US" sz="1200" dirty="0">
                <a:solidFill>
                  <a:schemeClr val="bg1"/>
                </a:solidFill>
              </a:rPr>
              <a:t>　</a:t>
            </a:r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　　　　　</a:t>
            </a:r>
            <a:r>
              <a:rPr kumimoji="1" lang="ja-JP" altLang="en-US" sz="1200" dirty="0">
                <a:solidFill>
                  <a:schemeClr val="bg1"/>
                </a:solidFill>
              </a:rPr>
              <a:t>　　山梨県北杜市須玉町下津金</a:t>
            </a:r>
            <a:r>
              <a:rPr kumimoji="1" lang="en-US" altLang="ja-JP" sz="1200" dirty="0">
                <a:solidFill>
                  <a:schemeClr val="bg1"/>
                </a:solidFill>
              </a:rPr>
              <a:t>2963</a:t>
            </a:r>
          </a:p>
          <a:p>
            <a:r>
              <a:rPr lang="ja-JP" altLang="en-US" sz="1200" dirty="0">
                <a:solidFill>
                  <a:schemeClr val="bg1"/>
                </a:solidFill>
              </a:rPr>
              <a:t>　　　</a:t>
            </a:r>
            <a:r>
              <a:rPr lang="en-US" altLang="ja-JP" sz="1200" dirty="0">
                <a:solidFill>
                  <a:schemeClr val="bg1"/>
                </a:solidFill>
              </a:rPr>
              <a:t>TEL</a:t>
            </a:r>
            <a:r>
              <a:rPr lang="ja-JP" altLang="en-US" sz="1200" dirty="0">
                <a:solidFill>
                  <a:schemeClr val="bg1"/>
                </a:solidFill>
              </a:rPr>
              <a:t>　　</a:t>
            </a:r>
            <a:r>
              <a:rPr lang="en-US" altLang="ja-JP" sz="1200" dirty="0">
                <a:solidFill>
                  <a:schemeClr val="bg1"/>
                </a:solidFill>
              </a:rPr>
              <a:t>0551-20-7100</a:t>
            </a: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　</a:t>
            </a:r>
            <a:r>
              <a:rPr kumimoji="1" lang="en-US" altLang="ja-JP" sz="1200" dirty="0">
                <a:solidFill>
                  <a:schemeClr val="bg1"/>
                </a:solidFill>
              </a:rPr>
              <a:t>e-mail       </a:t>
            </a:r>
            <a:r>
              <a:rPr kumimoji="1" lang="en-US" altLang="ja-JP" sz="1200" dirty="0">
                <a:solidFill>
                  <a:schemeClr val="bg1"/>
                </a:solidFill>
                <a:hlinkClick r:id="rId3"/>
              </a:rPr>
              <a:t>info@tsugane</a:t>
            </a:r>
            <a:r>
              <a:rPr kumimoji="1" lang="en-US" altLang="ja-JP" sz="1400" dirty="0">
                <a:solidFill>
                  <a:schemeClr val="bg1"/>
                </a:solidFill>
                <a:hlinkClick r:id="rId3"/>
              </a:rPr>
              <a:t>.jp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>
              <a:solidFill>
                <a:schemeClr val="bg1"/>
              </a:solidFill>
            </a:endParaRPr>
          </a:p>
          <a:p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6B347F-46EE-454E-9F30-2E16115C7478}"/>
              </a:ext>
            </a:extLst>
          </p:cNvPr>
          <p:cNvSpPr txBox="1"/>
          <p:nvPr/>
        </p:nvSpPr>
        <p:spPr>
          <a:xfrm>
            <a:off x="2022764" y="10174147"/>
            <a:ext cx="523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主催　特定非営利活動法人　文化資源活用協会　</a:t>
            </a:r>
          </a:p>
        </p:txBody>
      </p:sp>
    </p:spTree>
    <p:extLst>
      <p:ext uri="{BB962C8B-B14F-4D97-AF65-F5344CB8AC3E}">
        <p14:creationId xmlns:p14="http://schemas.microsoft.com/office/powerpoint/2010/main" val="172350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{05A8155E-FD19-4BFA-9FEC-D631A755360C}tf96678299_win32</Template>
  <TotalTime>91</TotalTime>
  <Words>80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ＭＳ 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津金 学校</dc:creator>
  <cp:lastModifiedBy>津金 学校</cp:lastModifiedBy>
  <cp:revision>11</cp:revision>
  <cp:lastPrinted>2021-10-28T02:17:12Z</cp:lastPrinted>
  <dcterms:created xsi:type="dcterms:W3CDTF">2021-10-27T03:46:18Z</dcterms:created>
  <dcterms:modified xsi:type="dcterms:W3CDTF">2021-11-04T05:06:54Z</dcterms:modified>
</cp:coreProperties>
</file>