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6FA"/>
    <a:srgbClr val="1F1F70"/>
    <a:srgbClr val="852F3B"/>
    <a:srgbClr val="C91730"/>
    <a:srgbClr val="531D25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3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C343ED75-2F46-4445-9D4F-BA69AE347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12021"/>
              </p:ext>
            </p:extLst>
          </p:nvPr>
        </p:nvGraphicFramePr>
        <p:xfrm>
          <a:off x="678873" y="817419"/>
          <a:ext cx="6234545" cy="929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3612" imgH="8242725" progId="Word.Document.12">
                  <p:embed/>
                </p:oleObj>
              </mc:Choice>
              <mc:Fallback>
                <p:oleObj name="Document" r:id="rId2" imgW="5413612" imgH="8242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873" y="817419"/>
                        <a:ext cx="6234545" cy="929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D2E02B62-222C-4988-AFC3-1F3069D9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09" y="8229600"/>
            <a:ext cx="2743200" cy="18842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6B2513-43B1-4F09-AB8E-9CC2810B7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55819"/>
            <a:ext cx="1678676" cy="74814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C48EC4-B83E-4A65-AE1D-840B2B42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4909" y="5345906"/>
            <a:ext cx="2743200" cy="28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0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{9C712737-88AA-43FF-8C85-35B7D86EF7F6}tf96678299_win32</Template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Office テーマ</vt:lpstr>
      <vt:lpstr>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津金 学校</dc:creator>
  <cp:lastModifiedBy>津金 学校</cp:lastModifiedBy>
  <cp:revision>7</cp:revision>
  <cp:lastPrinted>2021-05-17T05:20:12Z</cp:lastPrinted>
  <dcterms:created xsi:type="dcterms:W3CDTF">2021-05-17T04:34:32Z</dcterms:created>
  <dcterms:modified xsi:type="dcterms:W3CDTF">2021-05-17T05:20:41Z</dcterms:modified>
</cp:coreProperties>
</file>